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1" r:id="rId4"/>
    <p:sldId id="265" r:id="rId5"/>
    <p:sldId id="264" r:id="rId6"/>
    <p:sldId id="260" r:id="rId7"/>
    <p:sldId id="266" r:id="rId8"/>
    <p:sldId id="267" r:id="rId9"/>
    <p:sldId id="268" r:id="rId10"/>
    <p:sldId id="269" r:id="rId11"/>
    <p:sldId id="270" r:id="rId12"/>
    <p:sldId id="258" r:id="rId13"/>
    <p:sldId id="259" r:id="rId14"/>
    <p:sldId id="271" r:id="rId15"/>
    <p:sldId id="263" r:id="rId16"/>
    <p:sldId id="272" r:id="rId17"/>
    <p:sldId id="273" r:id="rId18"/>
    <p:sldId id="274" r:id="rId19"/>
    <p:sldId id="275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4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44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3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352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3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2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7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5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8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6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1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3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0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FD6F-A677-43B8-B358-C1BD6272DC4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385DB8-F7DC-4E7C-B8C7-5DC1DE59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9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2100" y="96838"/>
            <a:ext cx="11899900" cy="676116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Урок 1 класса изобразительного отделения по дисциплине</a:t>
            </a:r>
            <a:r>
              <a:rPr lang="en-US" sz="2400" dirty="0">
                <a:solidFill>
                  <a:prstClr val="black"/>
                </a:solidFill>
              </a:rPr>
              <a:t> “</a:t>
            </a:r>
            <a:r>
              <a:rPr lang="ru-RU" sz="2400" dirty="0">
                <a:solidFill>
                  <a:prstClr val="black"/>
                </a:solidFill>
              </a:rPr>
              <a:t>Живопись</a:t>
            </a:r>
            <a:r>
              <a:rPr lang="en-US" sz="2400" dirty="0">
                <a:solidFill>
                  <a:prstClr val="black"/>
                </a:solidFill>
              </a:rPr>
              <a:t>”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Дата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r>
              <a:rPr lang="ru-RU" sz="2400" dirty="0" smtClean="0">
                <a:solidFill>
                  <a:prstClr val="black"/>
                </a:solidFill>
              </a:rPr>
              <a:t>11 мая  25 мая(понедельник)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Преподаватель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  <a:r>
              <a:rPr lang="ru-RU" sz="2400" dirty="0">
                <a:solidFill>
                  <a:prstClr val="black"/>
                </a:solidFill>
              </a:rPr>
              <a:t>Шестакова Ксения Александровна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Тема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«Фигура человека»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Самостоятельно составленный несложный натюрморт, выполненный акварелью на формате </a:t>
            </a:r>
            <a:r>
              <a:rPr lang="ru-RU" sz="1600" dirty="0" smtClean="0">
                <a:solidFill>
                  <a:prstClr val="black"/>
                </a:solidFill>
              </a:rPr>
              <a:t>А</a:t>
            </a:r>
            <a:r>
              <a:rPr lang="en-US" sz="1600" dirty="0" smtClean="0">
                <a:solidFill>
                  <a:prstClr val="black"/>
                </a:solidFill>
              </a:rPr>
              <a:t>3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r>
              <a:rPr lang="en-US" sz="1600" dirty="0">
                <a:solidFill>
                  <a:prstClr val="black"/>
                </a:solidFill>
              </a:rPr>
              <a:t/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Время </a:t>
            </a:r>
            <a:r>
              <a:rPr lang="ru-RU" sz="1600" dirty="0" smtClean="0">
                <a:solidFill>
                  <a:prstClr val="black"/>
                </a:solidFill>
              </a:rPr>
              <a:t>выполнения по 3 часа 2 дня (6 часов).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Краткое описание задания</a:t>
            </a:r>
            <a:r>
              <a:rPr lang="en-US" sz="1800" dirty="0">
                <a:solidFill>
                  <a:prstClr val="black"/>
                </a:solidFill>
              </a:rPr>
              <a:t>: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План выполнения</a:t>
            </a:r>
            <a:r>
              <a:rPr lang="en-US" sz="1800" dirty="0">
                <a:solidFill>
                  <a:prstClr val="black"/>
                </a:solidFill>
              </a:rPr>
              <a:t>: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 smtClean="0">
                <a:solidFill>
                  <a:prstClr val="black"/>
                </a:solidFill>
              </a:rPr>
              <a:t>1)Изучение пропорций человека</a:t>
            </a:r>
            <a:r>
              <a:rPr lang="en-US" sz="1800" dirty="0" smtClean="0">
                <a:solidFill>
                  <a:prstClr val="black"/>
                </a:solidFill>
              </a:rPr>
              <a:t>;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2)</a:t>
            </a:r>
            <a:r>
              <a:rPr lang="ru-RU" sz="1800" dirty="0" smtClean="0">
                <a:solidFill>
                  <a:prstClr val="black"/>
                </a:solidFill>
              </a:rPr>
              <a:t>Выбор натурщика (родственника)</a:t>
            </a:r>
            <a:r>
              <a:rPr lang="en-US" sz="1800" dirty="0" smtClean="0">
                <a:solidFill>
                  <a:prstClr val="black"/>
                </a:solidFill>
              </a:rPr>
              <a:t>;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 smtClean="0">
                <a:solidFill>
                  <a:prstClr val="black"/>
                </a:solidFill>
              </a:rPr>
              <a:t>3)Постановка натурщика или посадка</a:t>
            </a:r>
            <a:r>
              <a:rPr lang="en-US" sz="1800" dirty="0" smtClean="0">
                <a:solidFill>
                  <a:prstClr val="black"/>
                </a:solidFill>
              </a:rPr>
              <a:t>;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4)Выбор формата(вертикальный или горизонтальный)</a:t>
            </a:r>
            <a:r>
              <a:rPr lang="en-US" sz="1800" dirty="0">
                <a:solidFill>
                  <a:prstClr val="black"/>
                </a:solidFill>
              </a:rPr>
              <a:t>;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5)</a:t>
            </a:r>
            <a:r>
              <a:rPr lang="ru-RU" sz="1800" dirty="0">
                <a:solidFill>
                  <a:prstClr val="black"/>
                </a:solidFill>
              </a:rPr>
              <a:t>Компоновка в формате </a:t>
            </a:r>
            <a:r>
              <a:rPr lang="ru-RU" sz="1800" dirty="0" smtClean="0">
                <a:solidFill>
                  <a:prstClr val="black"/>
                </a:solidFill>
              </a:rPr>
              <a:t>человека, </a:t>
            </a:r>
            <a:r>
              <a:rPr lang="ru-RU" sz="1800" dirty="0">
                <a:solidFill>
                  <a:prstClr val="black"/>
                </a:solidFill>
              </a:rPr>
              <a:t>упрощёнными формами</a:t>
            </a:r>
            <a:r>
              <a:rPr lang="en-US" sz="1800" dirty="0">
                <a:solidFill>
                  <a:prstClr val="black"/>
                </a:solidFill>
              </a:rPr>
              <a:t>;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6)Прорисовка </a:t>
            </a:r>
            <a:r>
              <a:rPr lang="ru-RU" sz="1800" dirty="0" smtClean="0">
                <a:solidFill>
                  <a:prstClr val="black"/>
                </a:solidFill>
              </a:rPr>
              <a:t>и построение особенностей натуры</a:t>
            </a:r>
            <a:r>
              <a:rPr lang="en-US" sz="1800" dirty="0" smtClean="0">
                <a:solidFill>
                  <a:prstClr val="black"/>
                </a:solidFill>
              </a:rPr>
              <a:t>;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7)Начало работы акварелью с теневых </a:t>
            </a:r>
            <a:r>
              <a:rPr lang="ru-RU" sz="1800" dirty="0" smtClean="0">
                <a:solidFill>
                  <a:prstClr val="black"/>
                </a:solidFill>
              </a:rPr>
              <a:t>частей</a:t>
            </a:r>
            <a:r>
              <a:rPr lang="en-US" sz="1800" dirty="0" smtClean="0">
                <a:solidFill>
                  <a:prstClr val="black"/>
                </a:solidFill>
              </a:rPr>
              <a:t>;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8)От теневых частей переход  к световым</a:t>
            </a:r>
            <a:r>
              <a:rPr lang="en-US" sz="1800" dirty="0">
                <a:solidFill>
                  <a:prstClr val="black"/>
                </a:solidFill>
              </a:rPr>
              <a:t>;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9)</a:t>
            </a:r>
            <a:r>
              <a:rPr lang="ru-RU" sz="1800" dirty="0">
                <a:solidFill>
                  <a:prstClr val="black"/>
                </a:solidFill>
              </a:rPr>
              <a:t>Работа над деталями.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По каждому пункту плана сделать фотографии и отправить их педагогу, для выявления ошибок на том или ином этапе выполнения работы.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61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0" y="1083604"/>
            <a:ext cx="6406861" cy="45522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736" y="478414"/>
            <a:ext cx="35718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53" y="305144"/>
            <a:ext cx="4714010" cy="6246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265" y="1807605"/>
            <a:ext cx="6166572" cy="42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0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77813"/>
            <a:ext cx="11637963" cy="3711575"/>
          </a:xfrm>
        </p:spPr>
        <p:txBody>
          <a:bodyPr>
            <a:normAutofit/>
          </a:bodyPr>
          <a:lstStyle/>
          <a:p>
            <a:pPr lvl="0"/>
            <a:r>
              <a:rPr lang="ru-RU" sz="2600" dirty="0">
                <a:solidFill>
                  <a:srgbClr val="002060"/>
                </a:solidFill>
              </a:rPr>
              <a:t>Для постановки натюрморта можно </a:t>
            </a:r>
            <a:r>
              <a:rPr lang="ru-RU" sz="2600" dirty="0" smtClean="0">
                <a:solidFill>
                  <a:srgbClr val="002060"/>
                </a:solidFill>
              </a:rPr>
              <a:t>поставить или посадить на стул любого родственника.</a:t>
            </a:r>
          </a:p>
          <a:p>
            <a:pPr lvl="0"/>
            <a:r>
              <a:rPr lang="ru-RU" sz="2600" u="sng" dirty="0" smtClean="0">
                <a:solidFill>
                  <a:srgbClr val="7030A0"/>
                </a:solidFill>
              </a:rPr>
              <a:t>Главное-это точно и долго измерять пропорции. За отправную точку нужно взять размер головы натурщика, а дальше путем сравнения уточнять размеры всех остальных частей тела.</a:t>
            </a:r>
          </a:p>
          <a:p>
            <a:pPr lvl="0"/>
            <a:r>
              <a:rPr lang="ru-RU" sz="2600" dirty="0" smtClean="0">
                <a:solidFill>
                  <a:prstClr val="black"/>
                </a:solidFill>
              </a:rPr>
              <a:t>Если </a:t>
            </a:r>
            <a:r>
              <a:rPr lang="ru-RU" sz="2600" dirty="0">
                <a:solidFill>
                  <a:prstClr val="black"/>
                </a:solidFill>
              </a:rPr>
              <a:t>будут вопросы по </a:t>
            </a:r>
            <a:r>
              <a:rPr lang="ru-RU" sz="2600" dirty="0" smtClean="0">
                <a:solidFill>
                  <a:prstClr val="black"/>
                </a:solidFill>
              </a:rPr>
              <a:t>постановке, </a:t>
            </a:r>
            <a:r>
              <a:rPr lang="ru-RU" sz="2600" dirty="0">
                <a:solidFill>
                  <a:prstClr val="black"/>
                </a:solidFill>
              </a:rPr>
              <a:t>то сфотографируйте </a:t>
            </a: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ru-RU" sz="2600" dirty="0">
                <a:solidFill>
                  <a:prstClr val="black"/>
                </a:solidFill>
              </a:rPr>
              <a:t>и отправьте фото преподавателю, который поможет выбрать и разместить </a:t>
            </a:r>
            <a:r>
              <a:rPr lang="ru-RU" sz="2600" dirty="0" smtClean="0">
                <a:solidFill>
                  <a:prstClr val="black"/>
                </a:solidFill>
              </a:rPr>
              <a:t>натурщика в интерьере.</a:t>
            </a:r>
            <a:endParaRPr lang="ru-RU" sz="2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18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25413"/>
            <a:ext cx="11442700" cy="636587"/>
          </a:xfrm>
        </p:spPr>
        <p:txBody>
          <a:bodyPr/>
          <a:lstStyle/>
          <a:p>
            <a:r>
              <a:rPr lang="ru-RU" dirty="0" smtClean="0"/>
              <a:t>Примеры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6" y="601120"/>
            <a:ext cx="4920095" cy="6058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486" y="762000"/>
            <a:ext cx="39243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66" y="351096"/>
            <a:ext cx="3130261" cy="6008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919" y="1539153"/>
            <a:ext cx="5715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1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8" y="1136832"/>
            <a:ext cx="5419725" cy="3639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72" y="304358"/>
            <a:ext cx="5026602" cy="62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1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318"/>
            <a:ext cx="4807527" cy="6383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11" y="918383"/>
            <a:ext cx="6074352" cy="55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0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0" y="902093"/>
            <a:ext cx="5343092" cy="41487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955" y="389475"/>
            <a:ext cx="3924300" cy="58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9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588818"/>
            <a:ext cx="4572000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92" y="131618"/>
            <a:ext cx="6518564" cy="65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2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03" y="374073"/>
            <a:ext cx="2995009" cy="60280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86" y="374073"/>
            <a:ext cx="4426095" cy="5935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355" y="235744"/>
            <a:ext cx="3817165" cy="63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4788"/>
            <a:ext cx="5653088" cy="6526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6" y="1413163"/>
            <a:ext cx="5680191" cy="436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5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93675"/>
            <a:ext cx="11485563" cy="3990975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Контроль за выполнением задания, будет вести преподаватель, с помощью беседы </a:t>
            </a:r>
            <a:r>
              <a:rPr lang="ru-RU" u="sng" dirty="0" err="1">
                <a:solidFill>
                  <a:srgbClr val="5B9BD5">
                    <a:lumMod val="75000"/>
                  </a:srgbClr>
                </a:solidFill>
              </a:rPr>
              <a:t>ВКонтакте</a:t>
            </a:r>
            <a:r>
              <a:rPr lang="ru-RU" dirty="0">
                <a:solidFill>
                  <a:prstClr val="black"/>
                </a:solidFill>
              </a:rPr>
              <a:t>, куда обучающиеся будут присылать фото этапов работы над </a:t>
            </a:r>
            <a:r>
              <a:rPr lang="ru-RU" dirty="0" smtClean="0">
                <a:solidFill>
                  <a:prstClr val="black"/>
                </a:solidFill>
              </a:rPr>
              <a:t>фигурой человека и </a:t>
            </a:r>
            <a:r>
              <a:rPr lang="ru-RU" dirty="0">
                <a:solidFill>
                  <a:prstClr val="black"/>
                </a:solidFill>
              </a:rPr>
              <a:t>задавать вопросы.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Обучающиеся должны серьезно отнестись к дистанционному обучению, потому что такое обучению обладает самостоятельным подходом у каждого ребенка. Позволяет почувствовать ответственность за поставку натюрморта.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За каждую работу ставится оценка.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После выполнения заданий будут сделаны  коллажи с работами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26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163285"/>
            <a:ext cx="5603298" cy="6403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462" y="2092036"/>
            <a:ext cx="5657349" cy="39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7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2" y="539505"/>
            <a:ext cx="9524039" cy="55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93720"/>
            <a:ext cx="3850264" cy="6338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30" y="1676400"/>
            <a:ext cx="7101482" cy="43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6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3" y="137110"/>
            <a:ext cx="3172690" cy="6582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55" y="1583192"/>
            <a:ext cx="6761017" cy="42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5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332509"/>
            <a:ext cx="3560620" cy="6358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39" y="1352550"/>
            <a:ext cx="6191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5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0" y="98021"/>
            <a:ext cx="2978726" cy="64623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55" y="98021"/>
            <a:ext cx="5382291" cy="63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3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4" y="207818"/>
            <a:ext cx="4765954" cy="3936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307" y="3354271"/>
            <a:ext cx="6629638" cy="31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7982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144</Words>
  <Application>Microsoft Office PowerPoint</Application>
  <PresentationFormat>Широкоэкранный</PresentationFormat>
  <Paragraphs>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2020-04-17T11:50:52Z</dcterms:created>
  <dcterms:modified xsi:type="dcterms:W3CDTF">2020-05-11T09:02:07Z</dcterms:modified>
</cp:coreProperties>
</file>