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3" r:id="rId5"/>
    <p:sldId id="257" r:id="rId6"/>
    <p:sldId id="258" r:id="rId7"/>
    <p:sldId id="267" r:id="rId8"/>
    <p:sldId id="260" r:id="rId9"/>
    <p:sldId id="262" r:id="rId10"/>
    <p:sldId id="259" r:id="rId11"/>
    <p:sldId id="261" r:id="rId12"/>
    <p:sldId id="268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3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6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6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8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4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2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0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7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5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67D663-5875-4C83-B45C-7F97D19C2E8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ABD621-B460-437C-9847-BCAAA41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38113"/>
            <a:ext cx="11858625" cy="64706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 1 класса изобразительного отделения по дисциплине “Рисунок”.</a:t>
            </a:r>
            <a:br>
              <a:rPr lang="ru-RU" dirty="0" smtClean="0"/>
            </a:br>
            <a:r>
              <a:rPr lang="ru-RU" dirty="0" smtClean="0"/>
              <a:t>Дата: </a:t>
            </a:r>
            <a:r>
              <a:rPr lang="ru-RU" dirty="0" smtClean="0"/>
              <a:t>13 и 27 </a:t>
            </a:r>
            <a:r>
              <a:rPr lang="ru-RU" dirty="0" smtClean="0"/>
              <a:t>мая (среда)</a:t>
            </a:r>
            <a:br>
              <a:rPr lang="ru-RU" dirty="0" smtClean="0"/>
            </a:br>
            <a:r>
              <a:rPr lang="ru-RU" dirty="0" smtClean="0"/>
              <a:t>Преподаватель: Шестакова Ксения Александровна</a:t>
            </a:r>
            <a:br>
              <a:rPr lang="ru-RU" dirty="0" smtClean="0"/>
            </a:br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«Натюрморт из двух предметов быта 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Самостоятельно составленный несложный натюрморт, выполненный простым карандашом на формате А3.</a:t>
            </a:r>
            <a:br>
              <a:rPr lang="ru-RU" dirty="0" smtClean="0"/>
            </a:br>
            <a:r>
              <a:rPr lang="ru-RU" dirty="0" smtClean="0"/>
              <a:t>Время выполнения </a:t>
            </a:r>
            <a:r>
              <a:rPr lang="ru-RU" dirty="0" smtClean="0"/>
              <a:t>6 часа (2 занятия).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Краткое описание задания:</a:t>
            </a:r>
            <a:br>
              <a:rPr lang="ru-RU" dirty="0" smtClean="0"/>
            </a:br>
            <a:r>
              <a:rPr lang="ru-RU" dirty="0" smtClean="0"/>
              <a:t>План выполнения:</a:t>
            </a:r>
            <a:br>
              <a:rPr lang="ru-RU" dirty="0" smtClean="0"/>
            </a:br>
            <a:r>
              <a:rPr lang="ru-RU" dirty="0" smtClean="0"/>
              <a:t>1)Повторение понятия «тоновой контраст»;</a:t>
            </a:r>
            <a:br>
              <a:rPr lang="ru-RU" dirty="0" smtClean="0"/>
            </a:br>
            <a:r>
              <a:rPr lang="ru-RU" dirty="0" smtClean="0"/>
              <a:t>2)Выбор предметов домашнего быта, наиболее подходящих для выполнения задания;</a:t>
            </a:r>
            <a:br>
              <a:rPr lang="ru-RU" dirty="0" smtClean="0"/>
            </a:br>
            <a:r>
              <a:rPr lang="ru-RU" dirty="0" smtClean="0"/>
              <a:t>3)Постановка натюрморта;</a:t>
            </a:r>
            <a:br>
              <a:rPr lang="ru-RU" dirty="0" smtClean="0"/>
            </a:br>
            <a:r>
              <a:rPr lang="ru-RU" dirty="0" smtClean="0"/>
              <a:t>4)Выбор формата(вертикальный или горизонтальный);</a:t>
            </a:r>
            <a:br>
              <a:rPr lang="ru-RU" dirty="0" smtClean="0"/>
            </a:br>
            <a:r>
              <a:rPr lang="ru-RU" dirty="0" smtClean="0"/>
              <a:t>5)Компоновка в формате предметов, упрощёнными формами;</a:t>
            </a:r>
            <a:br>
              <a:rPr lang="ru-RU" dirty="0" smtClean="0"/>
            </a:br>
            <a:r>
              <a:rPr lang="ru-RU" dirty="0" smtClean="0"/>
              <a:t>6)Прорисовка предметов;</a:t>
            </a:r>
            <a:br>
              <a:rPr lang="ru-RU" dirty="0" smtClean="0"/>
            </a:br>
            <a:r>
              <a:rPr lang="ru-RU" dirty="0" smtClean="0"/>
              <a:t>7)Начало работы тоном с теневых частей (штриховка);</a:t>
            </a:r>
            <a:br>
              <a:rPr lang="ru-RU" dirty="0" smtClean="0"/>
            </a:br>
            <a:r>
              <a:rPr lang="ru-RU" dirty="0" smtClean="0"/>
              <a:t>8)От теневых частей переход  к световым;</a:t>
            </a:r>
            <a:br>
              <a:rPr lang="ru-RU" dirty="0" smtClean="0"/>
            </a:br>
            <a:r>
              <a:rPr lang="ru-RU" dirty="0" smtClean="0"/>
              <a:t>9)Работа над деталями.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каждому пункту плана сделать фотографии и отправить их педагогу, для выявления ошибок на том или ином этапе выполнения работы.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19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4316" y="148429"/>
            <a:ext cx="2535238" cy="356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81" y="148429"/>
            <a:ext cx="2749910" cy="3666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980" y="3856428"/>
            <a:ext cx="3641148" cy="2796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773" y="3856428"/>
            <a:ext cx="3999120" cy="2754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456" y="148429"/>
            <a:ext cx="4862944" cy="35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41" y="103697"/>
            <a:ext cx="4696457" cy="63755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" y="1502776"/>
            <a:ext cx="5165148" cy="35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17" y="427063"/>
            <a:ext cx="3354965" cy="5521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38" y="427063"/>
            <a:ext cx="4373707" cy="58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92150" y="735013"/>
            <a:ext cx="11499850" cy="1371600"/>
          </a:xfrm>
        </p:spPr>
        <p:txBody>
          <a:bodyPr/>
          <a:lstStyle/>
          <a:p>
            <a:r>
              <a:rPr lang="ru-RU" dirty="0" smtClean="0"/>
              <a:t>Контроль за выполнением задания, будет вести преподаватель, с помощью беседы </a:t>
            </a:r>
            <a:r>
              <a:rPr lang="ru-RU" dirty="0" err="1" smtClean="0"/>
              <a:t>ВКонтакте</a:t>
            </a:r>
            <a:r>
              <a:rPr lang="ru-RU" dirty="0" smtClean="0"/>
              <a:t>, куда обучающиеся будут присылать фото этапов работы над натюрмортом и задавать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8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22250"/>
            <a:ext cx="11637963" cy="22717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smtClean="0"/>
              <a:t>основе прошлого </a:t>
            </a:r>
            <a:r>
              <a:rPr lang="ru-RU" dirty="0" smtClean="0"/>
              <a:t>полученных заданий с прошлых уроков, </a:t>
            </a:r>
            <a:r>
              <a:rPr lang="ru-RU" dirty="0" smtClean="0"/>
              <a:t>ставим новый натюрморт. Стараемся не повторять ошибок, которые допустили в прошлый раз. Усовершенствуем свои навыки, передачи тона штриховкой простым карандашом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данном задание нет ограничений по тону предметов и драпировки. Больше свобода действий для создания красивого натюрморта.</a:t>
            </a:r>
            <a:endParaRPr lang="ru-RU" dirty="0" smtClean="0"/>
          </a:p>
          <a:p>
            <a:r>
              <a:rPr lang="ru-RU" dirty="0" smtClean="0"/>
              <a:t>Вспомним памятку о </a:t>
            </a:r>
            <a:r>
              <a:rPr lang="ru-RU" dirty="0"/>
              <a:t>ш</a:t>
            </a:r>
            <a:r>
              <a:rPr lang="ru-RU" dirty="0" smtClean="0"/>
              <a:t>триховке.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2493963"/>
            <a:ext cx="5570882" cy="392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92" y="2841265"/>
            <a:ext cx="2922616" cy="32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3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3525" y="166688"/>
            <a:ext cx="11928475" cy="628967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prstClr val="white"/>
                </a:solidFill>
              </a:rPr>
              <a:t>а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r>
              <a:rPr lang="ru-RU" dirty="0"/>
              <a:t>Памятка о работе в тоне. Штриховка.</a:t>
            </a:r>
          </a:p>
          <a:p>
            <a:pPr marL="0" indent="0">
              <a:buNone/>
            </a:pPr>
            <a:r>
              <a:rPr lang="ru-RU" dirty="0"/>
              <a:t>Для рисунка требуется аккуратная штриховка, чтобы работа не была замазана, нужно вести ее слева – направо (для правшей). Сначала штриховать в одном направление, а потом немного изменять. Должна получиться сеточка с маленькими зазорами, если они большие, то работа выглядит небрежно, создается ощущение «дырок» в рисунке. Тон должен переходить в другой плавно.</a:t>
            </a:r>
          </a:p>
          <a:p>
            <a:pPr lvl="0"/>
            <a:r>
              <a:rPr lang="ru-RU" dirty="0" smtClean="0">
                <a:solidFill>
                  <a:prstClr val="white"/>
                </a:solidFill>
              </a:rPr>
              <a:t>Для </a:t>
            </a:r>
            <a:r>
              <a:rPr lang="ru-RU" dirty="0">
                <a:solidFill>
                  <a:prstClr val="white"/>
                </a:solidFill>
              </a:rPr>
              <a:t>рисунка требуется аккуратная штриховка, чтобы работа не была Памятка о работе в тоне. Штриховка.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white"/>
                </a:solidFill>
              </a:rPr>
              <a:t>Для рисунка требуется аккуратная штриховка, чтобы работа не была замазана, нужно вести ее слева – направо (для правшей). Сначала штриховать в одном направление, а потом немного изменять. Должна получиться сеточка с маленькими зазорами, если они большие, то работа выглядит небрежно, создается ощущение «дырок» в рисунке. Тон должен переходить в другой плавно.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white"/>
                </a:solidFill>
              </a:rPr>
              <a:t>, </a:t>
            </a:r>
            <a:r>
              <a:rPr lang="ru-RU" dirty="0">
                <a:solidFill>
                  <a:prstClr val="white"/>
                </a:solidFill>
              </a:rPr>
              <a:t>нужно вести ее слева – направо (для правшей). Сначала штриховать в одном направление, а потом немного изменять. Должна получиться сеточка с маленькими зазорами, если они большие, то работа выглядит небрежно, создается ощущение «дырок» в рисунке. Тон должен переходить в другой плавно.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0" y="2785196"/>
            <a:ext cx="11589762" cy="37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0946" y="1323975"/>
            <a:ext cx="4876800" cy="331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65" y="994145"/>
            <a:ext cx="5509780" cy="41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3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15925"/>
            <a:ext cx="11207750" cy="18557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ТОНОВЫЙ (ИЛИ ТОНАЛЬНЫЙ) КОНТРАСТ</a:t>
            </a:r>
          </a:p>
          <a:p>
            <a:r>
              <a:rPr lang="ru-RU" dirty="0" smtClean="0"/>
              <a:t>Он представляет собой разницу от наиболее светлого к наиболее темному. Тоновый контраст характерен для ахроматических цветов. Ахроматические цвета  - это оттенки серого в диапазоне от белого к черному. Наиболее ярким (светлым) является белый цвет, а наиболее темным – черный.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78" y="2596861"/>
            <a:ext cx="3813421" cy="2972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97" y="2272145"/>
            <a:ext cx="4522643" cy="38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7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38125"/>
            <a:ext cx="5653088" cy="2006600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Для фона </a:t>
            </a:r>
            <a:r>
              <a:rPr lang="ru-RU" sz="3200" dirty="0" smtClean="0"/>
              <a:t>выбираем ткань.</a:t>
            </a:r>
            <a:endParaRPr lang="ru-RU" sz="3200" dirty="0" smtClean="0"/>
          </a:p>
          <a:p>
            <a:r>
              <a:rPr lang="ru-RU" sz="3200" dirty="0" smtClean="0"/>
              <a:t>Для постановки натюрморта используем 2 </a:t>
            </a:r>
            <a:r>
              <a:rPr lang="ru-RU" sz="3200" dirty="0" smtClean="0"/>
              <a:t>предмета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613275"/>
            <a:ext cx="2706688" cy="1476375"/>
          </a:xfrm>
        </p:spPr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30" y="237537"/>
            <a:ext cx="4168487" cy="6313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069" y="2244436"/>
            <a:ext cx="2378937" cy="3574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67" y="2244436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3" y="1096409"/>
            <a:ext cx="5362142" cy="4037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39" y="1800957"/>
            <a:ext cx="4683270" cy="35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74618" y="234878"/>
            <a:ext cx="4354513" cy="6242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22" y="1202402"/>
            <a:ext cx="5750070" cy="43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3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3" y="347229"/>
            <a:ext cx="5219700" cy="6191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89" y="1113559"/>
            <a:ext cx="4625081" cy="39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486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123</TotalTime>
  <Words>370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2020-04-09T14:27:17Z</dcterms:created>
  <dcterms:modified xsi:type="dcterms:W3CDTF">2020-05-08T11:39:56Z</dcterms:modified>
</cp:coreProperties>
</file>